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2" r:id="rId2"/>
    <p:sldId id="256" r:id="rId3"/>
    <p:sldId id="257" r:id="rId4"/>
    <p:sldId id="258" r:id="rId5"/>
    <p:sldId id="266" r:id="rId6"/>
    <p:sldId id="259" r:id="rId7"/>
    <p:sldId id="272" r:id="rId8"/>
    <p:sldId id="260" r:id="rId9"/>
    <p:sldId id="273" r:id="rId10"/>
    <p:sldId id="267" r:id="rId11"/>
    <p:sldId id="268" r:id="rId12"/>
    <p:sldId id="269" r:id="rId13"/>
    <p:sldId id="270" r:id="rId14"/>
    <p:sldId id="265" r:id="rId15"/>
    <p:sldId id="271" r:id="rId16"/>
    <p:sldId id="264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68" d="100"/>
          <a:sy n="68" d="100"/>
        </p:scale>
        <p:origin x="90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0A6FB-8CE0-414C-AD60-2CA610C43C14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6634B-B34B-43DF-B9BD-83EC1C01E2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7160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0A6FB-8CE0-414C-AD60-2CA610C43C14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6634B-B34B-43DF-B9BD-83EC1C01E2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311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0A6FB-8CE0-414C-AD60-2CA610C43C14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6634B-B34B-43DF-B9BD-83EC1C01E2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3709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0A6FB-8CE0-414C-AD60-2CA610C43C14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6634B-B34B-43DF-B9BD-83EC1C01E2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7169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0A6FB-8CE0-414C-AD60-2CA610C43C14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6634B-B34B-43DF-B9BD-83EC1C01E2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1021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0A6FB-8CE0-414C-AD60-2CA610C43C14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6634B-B34B-43DF-B9BD-83EC1C01E2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4654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0A6FB-8CE0-414C-AD60-2CA610C43C14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6634B-B34B-43DF-B9BD-83EC1C01E2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8848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0A6FB-8CE0-414C-AD60-2CA610C43C14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6634B-B34B-43DF-B9BD-83EC1C01E2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7574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0A6FB-8CE0-414C-AD60-2CA610C43C14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6634B-B34B-43DF-B9BD-83EC1C01E2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91115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0A6FB-8CE0-414C-AD60-2CA610C43C14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6634B-B34B-43DF-B9BD-83EC1C01E2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9542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0A6FB-8CE0-414C-AD60-2CA610C43C14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6634B-B34B-43DF-B9BD-83EC1C01E2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6174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B0A6FB-8CE0-414C-AD60-2CA610C43C14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06634B-B34B-43DF-B9BD-83EC1C01E2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0479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2.wmv"/><Relationship Id="rId1" Type="http://schemas.openxmlformats.org/officeDocument/2006/relationships/video" Target="NULL" TargetMode="Externa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akka-rocketry.net/rocket.html#Fins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0000"/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13569" y="588724"/>
            <a:ext cx="1138615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spc="1000" dirty="0" smtClean="0"/>
              <a:t>AIRFRAME TEAM </a:t>
            </a:r>
          </a:p>
          <a:p>
            <a:pPr algn="ctr"/>
            <a:r>
              <a:rPr lang="en-US" sz="5400" b="1" spc="800" dirty="0" smtClean="0"/>
              <a:t>WEEK 8 PROGRESS REPORT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140565" y="5774499"/>
            <a:ext cx="51607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u="sng" dirty="0" smtClean="0"/>
              <a:t>30-06-2023</a:t>
            </a:r>
            <a:endParaRPr lang="en-US" sz="2400" b="1" u="sng" dirty="0"/>
          </a:p>
        </p:txBody>
      </p:sp>
    </p:spTree>
    <p:extLst>
      <p:ext uri="{BB962C8B-B14F-4D97-AF65-F5344CB8AC3E}">
        <p14:creationId xmlns:p14="http://schemas.microsoft.com/office/powerpoint/2010/main" val="235545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0000">
                <a:alpha val="35000"/>
              </a:srgb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500" y="0"/>
            <a:ext cx="51435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03769" y="196948"/>
            <a:ext cx="66226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Main body tube to fuselage Coupler</a:t>
            </a:r>
            <a:endParaRPr lang="en-US" sz="32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1006321" y="1758654"/>
            <a:ext cx="423379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 smtClean="0"/>
              <a:t>Features;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 smtClean="0"/>
              <a:t>2 mm thick aluminum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 smtClean="0"/>
              <a:t>10 cm long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 smtClean="0"/>
              <a:t>85 mm Outer Diameter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457204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8198" y="920033"/>
            <a:ext cx="4546798" cy="224095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24" t="10465" r="24311" b="12876"/>
          <a:stretch/>
        </p:blipFill>
        <p:spPr>
          <a:xfrm>
            <a:off x="8943584" y="989944"/>
            <a:ext cx="2793304" cy="223760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-281835" y="1708638"/>
            <a:ext cx="53987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3D printed (inside) couplers</a:t>
            </a:r>
            <a:endParaRPr lang="en-US" sz="20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6502" y="3494531"/>
            <a:ext cx="5876989" cy="289655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177763" y="4942809"/>
            <a:ext cx="44592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Aluminum coupler</a:t>
            </a:r>
            <a:endParaRPr lang="en-US" sz="20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237995" y="94046"/>
            <a:ext cx="114988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/>
              <a:t>CAD DESIGNS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452618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0000">
            <a:alpha val="42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9435" y="139713"/>
            <a:ext cx="113755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/>
              <a:t>Coupler </a:t>
            </a:r>
            <a:r>
              <a:rPr lang="en-US" sz="3200" b="1" dirty="0" smtClean="0"/>
              <a:t>storyboard</a:t>
            </a:r>
            <a:endParaRPr lang="en-US" sz="3200" b="1" dirty="0"/>
          </a:p>
        </p:txBody>
      </p:sp>
      <p:pic>
        <p:nvPicPr>
          <p:cNvPr id="4" name="Storyboard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40076" y="812394"/>
            <a:ext cx="9419573" cy="5298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669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6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0000">
            <a:alpha val="43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toryboard2Finalll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9320"/>
                </p14:media>
              </p:ext>
            </p:extLst>
          </p:nvPr>
        </p:nvPicPr>
        <p:blipFill rotWithShape="1">
          <a:blip r:embed="rId4"/>
          <a:srcRect l="24966" t="1213"/>
          <a:stretch/>
        </p:blipFill>
        <p:spPr>
          <a:xfrm>
            <a:off x="2088763" y="174620"/>
            <a:ext cx="8265059" cy="5621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860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34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0000">
                <a:alpha val="35000"/>
              </a:srgb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63879" y="488515"/>
            <a:ext cx="93569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Fin Attachment &amp; Design for Aluminum airframe</a:t>
            </a:r>
            <a:endParaRPr lang="en-US" sz="32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2097"/>
          <a:stretch/>
        </p:blipFill>
        <p:spPr>
          <a:xfrm>
            <a:off x="2410165" y="2732475"/>
            <a:ext cx="7101336" cy="317346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249874" y="6082726"/>
            <a:ext cx="7647386" cy="369332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Adapted from </a:t>
            </a:r>
            <a:r>
              <a:rPr lang="en-US" dirty="0" smtClean="0">
                <a:hlinkClick r:id="rId3"/>
              </a:rPr>
              <a:t>Richard </a:t>
            </a:r>
            <a:r>
              <a:rPr lang="en-US" dirty="0" err="1" smtClean="0">
                <a:hlinkClick r:id="rId3"/>
              </a:rPr>
              <a:t>Nakka's</a:t>
            </a:r>
            <a:r>
              <a:rPr lang="en-US" dirty="0" smtClean="0">
                <a:hlinkClick r:id="rId3"/>
              </a:rPr>
              <a:t> Experimental Rocketry Site (nakka-rocketry.net)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63879" y="1460916"/>
            <a:ext cx="977766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Verdana" panose="020B0604030504040204" pitchFamily="34" charset="0"/>
                <a:ea typeface="Verdana" panose="020B0604030504040204" pitchFamily="34" charset="0"/>
              </a:rPr>
              <a:t>Fin: 2mm/1mm thick Aluminum ( To be determined from </a:t>
            </a:r>
            <a:r>
              <a:rPr lang="en-US" sz="2000" dirty="0" err="1" smtClean="0">
                <a:latin typeface="Verdana" panose="020B0604030504040204" pitchFamily="34" charset="0"/>
                <a:ea typeface="Verdana" panose="020B0604030504040204" pitchFamily="34" charset="0"/>
              </a:rPr>
              <a:t>openRocket</a:t>
            </a:r>
            <a:r>
              <a:rPr lang="en-US" sz="2000" dirty="0" smtClean="0">
                <a:latin typeface="Verdana" panose="020B0604030504040204" pitchFamily="34" charset="0"/>
                <a:ea typeface="Verdana" panose="020B0604030504040204" pitchFamily="34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Verdana" panose="020B0604030504040204" pitchFamily="34" charset="0"/>
                <a:ea typeface="Verdana" panose="020B0604030504040204" pitchFamily="34" charset="0"/>
              </a:rPr>
              <a:t>Alternative is fiberglass or carbon fiber _ Bonding?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Verdana" panose="020B0604030504040204" pitchFamily="34" charset="0"/>
                <a:ea typeface="Verdana" panose="020B0604030504040204" pitchFamily="34" charset="0"/>
              </a:rPr>
              <a:t>Alternative to the screws will be the pop rivets</a:t>
            </a:r>
            <a:endParaRPr lang="en-US" sz="2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0972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0000">
                <a:alpha val="65000"/>
              </a:srgb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73723" y="1575581"/>
            <a:ext cx="1093059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NEXT WEEK’S OBJECTIVES</a:t>
            </a:r>
          </a:p>
          <a:p>
            <a:endParaRPr lang="en-US" sz="28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 smtClean="0"/>
              <a:t>Aluminum fin fabrication and attachment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 smtClean="0"/>
              <a:t>Fiber glass fin </a:t>
            </a:r>
            <a:r>
              <a:rPr lang="en-US" sz="2800" b="1" dirty="0" smtClean="0"/>
              <a:t>attachment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 smtClean="0"/>
              <a:t>Fabrication of wind tunnel rocket model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 smtClean="0"/>
              <a:t>Motor Mount *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61985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0000"/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010138" y="2654555"/>
            <a:ext cx="764087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 smtClean="0"/>
              <a:t>Q/A</a:t>
            </a:r>
            <a:endParaRPr lang="en-US" sz="6600" b="1" dirty="0"/>
          </a:p>
        </p:txBody>
      </p:sp>
    </p:spTree>
    <p:extLst>
      <p:ext uri="{BB962C8B-B14F-4D97-AF65-F5344CB8AC3E}">
        <p14:creationId xmlns:p14="http://schemas.microsoft.com/office/powerpoint/2010/main" val="1162531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08503" y="1404070"/>
            <a:ext cx="9356942" cy="25905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 smtClean="0">
                <a:latin typeface="Verdana" panose="020B0604030504040204" pitchFamily="34" charset="0"/>
                <a:ea typeface="Verdana" panose="020B0604030504040204" pitchFamily="34" charset="0"/>
              </a:rPr>
              <a:t>OVERVIEW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latin typeface="Verdana" panose="020B0604030504040204" pitchFamily="34" charset="0"/>
                <a:ea typeface="Verdana" panose="020B0604030504040204" pitchFamily="34" charset="0"/>
              </a:rPr>
              <a:t>Installation of the deflector plate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 smtClean="0">
                <a:latin typeface="Verdana" panose="020B0604030504040204" pitchFamily="34" charset="0"/>
                <a:ea typeface="Verdana" panose="020B0604030504040204" pitchFamily="34" charset="0"/>
              </a:rPr>
              <a:t>Assembly </a:t>
            </a:r>
            <a:r>
              <a:rPr lang="en-US" sz="2800" b="1" dirty="0" smtClean="0">
                <a:latin typeface="Verdana" panose="020B0604030504040204" pitchFamily="34" charset="0"/>
                <a:ea typeface="Verdana" panose="020B0604030504040204" pitchFamily="34" charset="0"/>
              </a:rPr>
              <a:t>of Fiberglass/Aluminum </a:t>
            </a:r>
            <a:r>
              <a:rPr lang="en-US" sz="2800" b="1" dirty="0" smtClean="0">
                <a:latin typeface="Verdana" panose="020B0604030504040204" pitchFamily="34" charset="0"/>
                <a:ea typeface="Verdana" panose="020B0604030504040204" pitchFamily="34" charset="0"/>
              </a:rPr>
              <a:t>Frames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 smtClean="0">
                <a:latin typeface="Verdana" panose="020B0604030504040204" pitchFamily="34" charset="0"/>
                <a:ea typeface="Verdana" panose="020B0604030504040204" pitchFamily="34" charset="0"/>
              </a:rPr>
              <a:t>Fin Design</a:t>
            </a:r>
            <a:endParaRPr lang="en-US" sz="2800" b="1" dirty="0" smtClean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9884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0000">
                <a:alpha val="34000"/>
              </a:srgb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5573" y="463463"/>
            <a:ext cx="71147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latin typeface="Verdana" panose="020B0604030504040204" pitchFamily="34" charset="0"/>
                <a:ea typeface="Verdana" panose="020B0604030504040204" pitchFamily="34" charset="0"/>
              </a:rPr>
              <a:t>Installation of the deflector plate</a:t>
            </a:r>
            <a:endParaRPr lang="en-US" sz="28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4375" y="0"/>
            <a:ext cx="3857625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04574" y="1966586"/>
            <a:ext cx="738807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latin typeface="Verdana" panose="020B0604030504040204" pitchFamily="34" charset="0"/>
                <a:ea typeface="Verdana" panose="020B0604030504040204" pitchFamily="34" charset="0"/>
              </a:rPr>
              <a:t>Features: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 smtClean="0">
                <a:latin typeface="Verdana" panose="020B0604030504040204" pitchFamily="34" charset="0"/>
                <a:ea typeface="Verdana" panose="020B0604030504040204" pitchFamily="34" charset="0"/>
              </a:rPr>
              <a:t>3 mm thick Steel plate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 smtClean="0">
                <a:latin typeface="Verdana" panose="020B0604030504040204" pitchFamily="34" charset="0"/>
                <a:ea typeface="Verdana" panose="020B0604030504040204" pitchFamily="34" charset="0"/>
              </a:rPr>
              <a:t>Will include clay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 smtClean="0">
                <a:latin typeface="Verdana" panose="020B0604030504040204" pitchFamily="34" charset="0"/>
                <a:ea typeface="Verdana" panose="020B0604030504040204" pitchFamily="34" charset="0"/>
              </a:rPr>
              <a:t>50 cm (L) * 30 cm(W) *7cm (H)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 smtClean="0">
                <a:latin typeface="Verdana" panose="020B0604030504040204" pitchFamily="34" charset="0"/>
                <a:ea typeface="Verdana" panose="020B0604030504040204" pitchFamily="34" charset="0"/>
              </a:rPr>
              <a:t>Inclined at 45 Degrees</a:t>
            </a:r>
            <a:endParaRPr lang="en-US" sz="20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3467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857625" cy="6858000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 flipH="1">
            <a:off x="2167004" y="1991638"/>
            <a:ext cx="2054267" cy="291856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4221271" y="1622306"/>
            <a:ext cx="3006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Verdana" panose="020B0604030504040204" pitchFamily="34" charset="0"/>
                <a:ea typeface="Verdana" panose="020B0604030504040204" pitchFamily="34" charset="0"/>
              </a:rPr>
              <a:t>Deflector Plate</a:t>
            </a:r>
            <a:endParaRPr lang="en-US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4375" y="0"/>
            <a:ext cx="3857625" cy="6858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334375" y="6400800"/>
            <a:ext cx="3826896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latin typeface="Verdana" panose="020B0604030504040204" pitchFamily="34" charset="0"/>
                <a:ea typeface="Verdana" panose="020B0604030504040204" pitchFamily="34" charset="0"/>
              </a:rPr>
              <a:t>Snap pic with rocket in place</a:t>
            </a:r>
            <a:endParaRPr lang="en-US" sz="16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299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74" y="0"/>
            <a:ext cx="5143500" cy="685800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 rot="16525369">
            <a:off x="2630345" y="3023640"/>
            <a:ext cx="1102064" cy="570607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Oval 4"/>
          <p:cNvSpPr/>
          <p:nvPr/>
        </p:nvSpPr>
        <p:spPr>
          <a:xfrm rot="15736691">
            <a:off x="1725501" y="2896308"/>
            <a:ext cx="1102064" cy="570607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" name="Straight Arrow Connector 8"/>
          <p:cNvCxnSpPr>
            <a:endCxn id="3" idx="5"/>
          </p:cNvCxnSpPr>
          <p:nvPr/>
        </p:nvCxnSpPr>
        <p:spPr>
          <a:xfrm flipH="1">
            <a:off x="3419037" y="1929008"/>
            <a:ext cx="3107023" cy="1011107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613742" y="1515649"/>
            <a:ext cx="491020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 smtClean="0"/>
              <a:t>Two bolted nuts on each side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 smtClean="0"/>
              <a:t>One holding the deflector plate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 smtClean="0"/>
              <a:t>One attached to the launch pad mast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137811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0000">
                <a:alpha val="35000"/>
              </a:srgb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63671" y="513567"/>
            <a:ext cx="66888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ASSEMBLY OF AIRFRAME TUBES</a:t>
            </a:r>
            <a:endParaRPr lang="en-US" sz="32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563671" y="1565753"/>
            <a:ext cx="57619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T</a:t>
            </a:r>
            <a:r>
              <a:rPr lang="en-US" sz="2400" b="1" dirty="0" smtClean="0"/>
              <a:t>he </a:t>
            </a:r>
            <a:r>
              <a:rPr lang="en-US" sz="2400" b="1" dirty="0" smtClean="0"/>
              <a:t>80 mm aluminum </a:t>
            </a:r>
            <a:r>
              <a:rPr lang="en-US" sz="2400" b="1" dirty="0" smtClean="0"/>
              <a:t>tube;</a:t>
            </a:r>
            <a:endParaRPr lang="en-US" sz="24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500" y="0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996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7" t="-411" r="5368" b="3590"/>
          <a:stretch/>
        </p:blipFill>
        <p:spPr>
          <a:xfrm>
            <a:off x="351691" y="0"/>
            <a:ext cx="4839287" cy="66399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538" r="7841" b="16308"/>
          <a:stretch/>
        </p:blipFill>
        <p:spPr>
          <a:xfrm>
            <a:off x="7175109" y="661182"/>
            <a:ext cx="4740226" cy="4262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689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FF0000">
                <a:alpha val="36000"/>
              </a:srgb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63671" y="1368806"/>
            <a:ext cx="45845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 smtClean="0"/>
              <a:t>Fiber glass </a:t>
            </a:r>
            <a:r>
              <a:rPr lang="en-US" sz="2400" b="1" dirty="0" smtClean="0"/>
              <a:t>tube;</a:t>
            </a:r>
            <a:endParaRPr lang="en-US" sz="24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563671" y="513567"/>
            <a:ext cx="66888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ASSEMBLY OF AIRFRAME TUBES</a:t>
            </a:r>
            <a:endParaRPr lang="en-US" sz="3200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500" y="0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606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8" t="3077" r="10291" b="11385"/>
          <a:stretch/>
        </p:blipFill>
        <p:spPr>
          <a:xfrm>
            <a:off x="7568417" y="147709"/>
            <a:ext cx="4501663" cy="586622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88" t="1231" r="5105" b="3795"/>
          <a:stretch/>
        </p:blipFill>
        <p:spPr>
          <a:xfrm>
            <a:off x="0" y="84406"/>
            <a:ext cx="4403188" cy="6513342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 flipV="1">
            <a:off x="6921304" y="2419643"/>
            <a:ext cx="2588456" cy="123795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 flipV="1">
            <a:off x="2419643" y="998806"/>
            <a:ext cx="3064412" cy="265879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697415" y="3559126"/>
            <a:ext cx="15474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Coupler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803635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303</TotalTime>
  <Words>197</Words>
  <Application>Microsoft Office PowerPoint</Application>
  <PresentationFormat>Widescreen</PresentationFormat>
  <Paragraphs>44</Paragraphs>
  <Slides>16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Calibri Light</vt:lpstr>
      <vt:lpstr>Verdana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kasporave</dc:creator>
  <cp:lastModifiedBy>kasporave</cp:lastModifiedBy>
  <cp:revision>19</cp:revision>
  <dcterms:created xsi:type="dcterms:W3CDTF">2023-06-29T15:48:25Z</dcterms:created>
  <dcterms:modified xsi:type="dcterms:W3CDTF">2023-06-30T09:02:27Z</dcterms:modified>
</cp:coreProperties>
</file>